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71" r:id="rId3"/>
    <p:sldId id="259" r:id="rId4"/>
    <p:sldId id="272" r:id="rId5"/>
    <p:sldId id="273" r:id="rId6"/>
    <p:sldId id="274" r:id="rId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117" userDrawn="1">
          <p15:clr>
            <a:srgbClr val="A4A3A4"/>
          </p15:clr>
        </p15:guide>
        <p15:guide id="3" pos="3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659"/>
    <a:srgbClr val="144633"/>
    <a:srgbClr val="F8D263"/>
    <a:srgbClr val="21B156"/>
    <a:srgbClr val="8EEAAF"/>
    <a:srgbClr val="F37321"/>
    <a:srgbClr val="F89B6C"/>
    <a:srgbClr val="FBB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49" d="100"/>
          <a:sy n="49" d="100"/>
        </p:scale>
        <p:origin x="30" y="417"/>
      </p:cViewPr>
      <p:guideLst>
        <p:guide orient="horz" pos="663"/>
        <p:guide orient="horz" pos="1117"/>
        <p:guide pos="3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동주" userId="89a32d37dbeaa49d" providerId="LiveId" clId="{C0129790-D60D-46FD-9973-EC2DF6DF1F13}"/>
    <pc:docChg chg="undo redo custSel addSld delSld modSld">
      <pc:chgData name="서 동주" userId="89a32d37dbeaa49d" providerId="LiveId" clId="{C0129790-D60D-46FD-9973-EC2DF6DF1F13}" dt="2023-08-11T13:30:38.111" v="2162" actId="47"/>
      <pc:docMkLst>
        <pc:docMk/>
      </pc:docMkLst>
      <pc:sldChg chg="del">
        <pc:chgData name="서 동주" userId="89a32d37dbeaa49d" providerId="LiveId" clId="{C0129790-D60D-46FD-9973-EC2DF6DF1F13}" dt="2023-08-11T13:30:38.111" v="2162" actId="47"/>
        <pc:sldMkLst>
          <pc:docMk/>
          <pc:sldMk cId="3618257623" sldId="257"/>
        </pc:sldMkLst>
      </pc:sldChg>
      <pc:sldChg chg="del">
        <pc:chgData name="서 동주" userId="89a32d37dbeaa49d" providerId="LiveId" clId="{C0129790-D60D-46FD-9973-EC2DF6DF1F13}" dt="2023-08-11T09:37:31.942" v="44" actId="47"/>
        <pc:sldMkLst>
          <pc:docMk/>
          <pc:sldMk cId="3516626306" sldId="258"/>
        </pc:sldMkLst>
      </pc:sldChg>
      <pc:sldChg chg="addSp delSp modSp mod">
        <pc:chgData name="서 동주" userId="89a32d37dbeaa49d" providerId="LiveId" clId="{C0129790-D60D-46FD-9973-EC2DF6DF1F13}" dt="2023-08-11T13:03:30.975" v="1648" actId="20577"/>
        <pc:sldMkLst>
          <pc:docMk/>
          <pc:sldMk cId="383065175" sldId="259"/>
        </pc:sldMkLst>
        <pc:spChg chg="add mod">
          <ac:chgData name="서 동주" userId="89a32d37dbeaa49d" providerId="LiveId" clId="{C0129790-D60D-46FD-9973-EC2DF6DF1F13}" dt="2023-08-11T12:53:11.372" v="1028" actId="1076"/>
          <ac:spMkLst>
            <pc:docMk/>
            <pc:sldMk cId="383065175" sldId="259"/>
            <ac:spMk id="2" creationId="{318DDCEA-E5DF-27C8-D37C-BCEFB2DB0A3C}"/>
          </ac:spMkLst>
        </pc:spChg>
        <pc:spChg chg="add mod">
          <ac:chgData name="서 동주" userId="89a32d37dbeaa49d" providerId="LiveId" clId="{C0129790-D60D-46FD-9973-EC2DF6DF1F13}" dt="2023-08-11T12:53:07.905" v="1027" actId="14100"/>
          <ac:spMkLst>
            <pc:docMk/>
            <pc:sldMk cId="383065175" sldId="259"/>
            <ac:spMk id="6" creationId="{1B41D388-A460-D6D6-8F3E-094F6879C861}"/>
          </ac:spMkLst>
        </pc:spChg>
        <pc:spChg chg="add mod">
          <ac:chgData name="서 동주" userId="89a32d37dbeaa49d" providerId="LiveId" clId="{C0129790-D60D-46FD-9973-EC2DF6DF1F13}" dt="2023-08-11T12:55:06.146" v="1300"/>
          <ac:spMkLst>
            <pc:docMk/>
            <pc:sldMk cId="383065175" sldId="259"/>
            <ac:spMk id="7" creationId="{624D2508-7C9F-7EFE-45C9-623F0146C059}"/>
          </ac:spMkLst>
        </pc:spChg>
        <pc:spChg chg="add mod">
          <ac:chgData name="서 동주" userId="89a32d37dbeaa49d" providerId="LiveId" clId="{C0129790-D60D-46FD-9973-EC2DF6DF1F13}" dt="2023-08-11T12:58:19.697" v="1404" actId="20577"/>
          <ac:spMkLst>
            <pc:docMk/>
            <pc:sldMk cId="383065175" sldId="259"/>
            <ac:spMk id="8" creationId="{BE6E536D-A113-7D1F-C4A0-30B7A94F88F1}"/>
          </ac:spMkLst>
        </pc:spChg>
        <pc:spChg chg="add mod">
          <ac:chgData name="서 동주" userId="89a32d37dbeaa49d" providerId="LiveId" clId="{C0129790-D60D-46FD-9973-EC2DF6DF1F13}" dt="2023-08-11T13:03:30.975" v="1648" actId="20577"/>
          <ac:spMkLst>
            <pc:docMk/>
            <pc:sldMk cId="383065175" sldId="259"/>
            <ac:spMk id="9" creationId="{B660D69B-3B9C-428C-228D-6AFC014531FE}"/>
          </ac:spMkLst>
        </pc:spChg>
        <pc:spChg chg="add mod">
          <ac:chgData name="서 동주" userId="89a32d37dbeaa49d" providerId="LiveId" clId="{C0129790-D60D-46FD-9973-EC2DF6DF1F13}" dt="2023-08-11T13:00:04.187" v="1423" actId="1076"/>
          <ac:spMkLst>
            <pc:docMk/>
            <pc:sldMk cId="383065175" sldId="259"/>
            <ac:spMk id="10" creationId="{93067D6F-7E45-ED27-854B-6004FFEB1070}"/>
          </ac:spMkLst>
        </pc:spChg>
        <pc:spChg chg="mod">
          <ac:chgData name="서 동주" userId="89a32d37dbeaa49d" providerId="LiveId" clId="{C0129790-D60D-46FD-9973-EC2DF6DF1F13}" dt="2023-08-11T09:38:36.978" v="92"/>
          <ac:spMkLst>
            <pc:docMk/>
            <pc:sldMk cId="383065175" sldId="259"/>
            <ac:spMk id="25" creationId="{00000000-0000-0000-0000-000000000000}"/>
          </ac:spMkLst>
        </pc:spChg>
        <pc:spChg chg="del">
          <ac:chgData name="서 동주" userId="89a32d37dbeaa49d" providerId="LiveId" clId="{C0129790-D60D-46FD-9973-EC2DF6DF1F13}" dt="2023-08-11T09:38:29.652" v="84" actId="478"/>
          <ac:spMkLst>
            <pc:docMk/>
            <pc:sldMk cId="383065175" sldId="259"/>
            <ac:spMk id="26" creationId="{00000000-0000-0000-0000-000000000000}"/>
          </ac:spMkLst>
        </pc:spChg>
        <pc:grpChg chg="del">
          <ac:chgData name="서 동주" userId="89a32d37dbeaa49d" providerId="LiveId" clId="{C0129790-D60D-46FD-9973-EC2DF6DF1F13}" dt="2023-08-11T09:38:31.761" v="85" actId="478"/>
          <ac:grpSpMkLst>
            <pc:docMk/>
            <pc:sldMk cId="383065175" sldId="259"/>
            <ac:grpSpMk id="2" creationId="{00000000-0000-0000-0000-000000000000}"/>
          </ac:grpSpMkLst>
        </pc:grpChg>
        <pc:picChg chg="add mod">
          <ac:chgData name="서 동주" userId="89a32d37dbeaa49d" providerId="LiveId" clId="{C0129790-D60D-46FD-9973-EC2DF6DF1F13}" dt="2023-08-11T12:53:12.781" v="1030" actId="1037"/>
          <ac:picMkLst>
            <pc:docMk/>
            <pc:sldMk cId="383065175" sldId="259"/>
            <ac:picMk id="3" creationId="{33AF1124-C2D6-FC39-16AA-9388CA4FDE46}"/>
          </ac:picMkLst>
        </pc:picChg>
        <pc:picChg chg="add mod">
          <ac:chgData name="서 동주" userId="89a32d37dbeaa49d" providerId="LiveId" clId="{C0129790-D60D-46FD-9973-EC2DF6DF1F13}" dt="2023-08-11T12:49:16.746" v="944" actId="14100"/>
          <ac:picMkLst>
            <pc:docMk/>
            <pc:sldMk cId="383065175" sldId="259"/>
            <ac:picMk id="4" creationId="{48AB28AF-BD9E-FA1F-73FC-7A8370534F92}"/>
          </ac:picMkLst>
        </pc:picChg>
        <pc:picChg chg="add mod">
          <ac:chgData name="서 동주" userId="89a32d37dbeaa49d" providerId="LiveId" clId="{C0129790-D60D-46FD-9973-EC2DF6DF1F13}" dt="2023-08-11T12:53:19.410" v="1032" actId="1076"/>
          <ac:picMkLst>
            <pc:docMk/>
            <pc:sldMk cId="383065175" sldId="259"/>
            <ac:picMk id="5" creationId="{F67F5220-E1C5-0EFA-3FDD-183557725D96}"/>
          </ac:picMkLst>
        </pc:picChg>
      </pc:sldChg>
      <pc:sldChg chg="del">
        <pc:chgData name="서 동주" userId="89a32d37dbeaa49d" providerId="LiveId" clId="{C0129790-D60D-46FD-9973-EC2DF6DF1F13}" dt="2023-08-11T09:36:43.351" v="43" actId="47"/>
        <pc:sldMkLst>
          <pc:docMk/>
          <pc:sldMk cId="3197483210" sldId="260"/>
        </pc:sldMkLst>
      </pc:sldChg>
      <pc:sldChg chg="modSp mod">
        <pc:chgData name="서 동주" userId="89a32d37dbeaa49d" providerId="LiveId" clId="{C0129790-D60D-46FD-9973-EC2DF6DF1F13}" dt="2023-08-11T09:36:31.872" v="41"/>
        <pc:sldMkLst>
          <pc:docMk/>
          <pc:sldMk cId="825552762" sldId="261"/>
        </pc:sldMkLst>
        <pc:graphicFrameChg chg="mod modGraphic">
          <ac:chgData name="서 동주" userId="89a32d37dbeaa49d" providerId="LiveId" clId="{C0129790-D60D-46FD-9973-EC2DF6DF1F13}" dt="2023-08-11T09:36:31.872" v="41"/>
          <ac:graphicFrameMkLst>
            <pc:docMk/>
            <pc:sldMk cId="825552762" sldId="261"/>
            <ac:graphicFrameMk id="6" creationId="{00000000-0000-0000-0000-000000000000}"/>
          </ac:graphicFrameMkLst>
        </pc:graphicFrameChg>
      </pc:sldChg>
      <pc:sldChg chg="add">
        <pc:chgData name="서 동주" userId="89a32d37dbeaa49d" providerId="LiveId" clId="{C0129790-D60D-46FD-9973-EC2DF6DF1F13}" dt="2023-08-11T09:36:41.421" v="42"/>
        <pc:sldMkLst>
          <pc:docMk/>
          <pc:sldMk cId="3991168316" sldId="271"/>
        </pc:sldMkLst>
      </pc:sldChg>
      <pc:sldChg chg="addSp delSp modSp add mod delAnim modAnim">
        <pc:chgData name="서 동주" userId="89a32d37dbeaa49d" providerId="LiveId" clId="{C0129790-D60D-46FD-9973-EC2DF6DF1F13}" dt="2023-08-11T12:45:27.279" v="942" actId="1076"/>
        <pc:sldMkLst>
          <pc:docMk/>
          <pc:sldMk cId="3449016828" sldId="272"/>
        </pc:sldMkLst>
        <pc:spChg chg="add mod">
          <ac:chgData name="서 동주" userId="89a32d37dbeaa49d" providerId="LiveId" clId="{C0129790-D60D-46FD-9973-EC2DF6DF1F13}" dt="2023-08-11T12:26:59.067" v="925" actId="208"/>
          <ac:spMkLst>
            <pc:docMk/>
            <pc:sldMk cId="3449016828" sldId="272"/>
            <ac:spMk id="14" creationId="{ADB42B6E-C781-B06F-2D71-91FC68B7F875}"/>
          </ac:spMkLst>
        </pc:spChg>
        <pc:spChg chg="mod">
          <ac:chgData name="서 동주" userId="89a32d37dbeaa49d" providerId="LiveId" clId="{C0129790-D60D-46FD-9973-EC2DF6DF1F13}" dt="2023-08-11T09:55:47.235" v="159" actId="14100"/>
          <ac:spMkLst>
            <pc:docMk/>
            <pc:sldMk cId="3449016828" sldId="272"/>
            <ac:spMk id="25" creationId="{00000000-0000-0000-0000-000000000000}"/>
          </ac:spMkLst>
        </pc:spChg>
        <pc:spChg chg="del">
          <ac:chgData name="서 동주" userId="89a32d37dbeaa49d" providerId="LiveId" clId="{C0129790-D60D-46FD-9973-EC2DF6DF1F13}" dt="2023-08-11T09:56:34.852" v="193" actId="478"/>
          <ac:spMkLst>
            <pc:docMk/>
            <pc:sldMk cId="3449016828" sldId="272"/>
            <ac:spMk id="26" creationId="{00000000-0000-0000-0000-000000000000}"/>
          </ac:spMkLst>
        </pc:spChg>
        <pc:grpChg chg="del">
          <ac:chgData name="서 동주" userId="89a32d37dbeaa49d" providerId="LiveId" clId="{C0129790-D60D-46FD-9973-EC2DF6DF1F13}" dt="2023-08-11T09:56:33.224" v="192" actId="478"/>
          <ac:grpSpMkLst>
            <pc:docMk/>
            <pc:sldMk cId="3449016828" sldId="272"/>
            <ac:grpSpMk id="2" creationId="{00000000-0000-0000-0000-000000000000}"/>
          </ac:grpSpMkLst>
        </pc:grpChg>
        <pc:grpChg chg="mod">
          <ac:chgData name="서 동주" userId="89a32d37dbeaa49d" providerId="LiveId" clId="{C0129790-D60D-46FD-9973-EC2DF6DF1F13}" dt="2023-08-11T09:55:41.070" v="151" actId="14100"/>
          <ac:grpSpMkLst>
            <pc:docMk/>
            <pc:sldMk cId="3449016828" sldId="272"/>
            <ac:grpSpMk id="23" creationId="{00000000-0000-0000-0000-000000000000}"/>
          </ac:grpSpMkLst>
        </pc:grpChg>
        <pc:picChg chg="add mod">
          <ac:chgData name="서 동주" userId="89a32d37dbeaa49d" providerId="LiveId" clId="{C0129790-D60D-46FD-9973-EC2DF6DF1F13}" dt="2023-08-11T11:11:46.191" v="875" actId="1076"/>
          <ac:picMkLst>
            <pc:docMk/>
            <pc:sldMk cId="3449016828" sldId="272"/>
            <ac:picMk id="3" creationId="{40070BE2-42AE-24A1-F924-D58E6C79BB90}"/>
          </ac:picMkLst>
        </pc:picChg>
        <pc:picChg chg="add mod">
          <ac:chgData name="서 동주" userId="89a32d37dbeaa49d" providerId="LiveId" clId="{C0129790-D60D-46FD-9973-EC2DF6DF1F13}" dt="2023-08-11T12:23:41.430" v="918" actId="1076"/>
          <ac:picMkLst>
            <pc:docMk/>
            <pc:sldMk cId="3449016828" sldId="272"/>
            <ac:picMk id="4" creationId="{E16D86BC-3662-15EA-BB3B-404D3C224C8D}"/>
          </ac:picMkLst>
        </pc:picChg>
        <pc:picChg chg="add mod">
          <ac:chgData name="서 동주" userId="89a32d37dbeaa49d" providerId="LiveId" clId="{C0129790-D60D-46FD-9973-EC2DF6DF1F13}" dt="2023-08-11T12:23:41.430" v="918" actId="1076"/>
          <ac:picMkLst>
            <pc:docMk/>
            <pc:sldMk cId="3449016828" sldId="272"/>
            <ac:picMk id="5" creationId="{C9B6E12E-523C-181B-50D1-6A115DABBE93}"/>
          </ac:picMkLst>
        </pc:picChg>
        <pc:picChg chg="add mod">
          <ac:chgData name="서 동주" userId="89a32d37dbeaa49d" providerId="LiveId" clId="{C0129790-D60D-46FD-9973-EC2DF6DF1F13}" dt="2023-08-11T12:23:41.430" v="918" actId="1076"/>
          <ac:picMkLst>
            <pc:docMk/>
            <pc:sldMk cId="3449016828" sldId="272"/>
            <ac:picMk id="6" creationId="{991A8FB2-F418-7820-60ED-768A978732D9}"/>
          </ac:picMkLst>
        </pc:picChg>
        <pc:picChg chg="add mod">
          <ac:chgData name="서 동주" userId="89a32d37dbeaa49d" providerId="LiveId" clId="{C0129790-D60D-46FD-9973-EC2DF6DF1F13}" dt="2023-08-11T12:23:41.430" v="918" actId="1076"/>
          <ac:picMkLst>
            <pc:docMk/>
            <pc:sldMk cId="3449016828" sldId="272"/>
            <ac:picMk id="7" creationId="{0847DF59-92F5-8C82-41FE-2380DC524E15}"/>
          </ac:picMkLst>
        </pc:picChg>
        <pc:picChg chg="add mod">
          <ac:chgData name="서 동주" userId="89a32d37dbeaa49d" providerId="LiveId" clId="{C0129790-D60D-46FD-9973-EC2DF6DF1F13}" dt="2023-08-11T12:23:41.430" v="918" actId="1076"/>
          <ac:picMkLst>
            <pc:docMk/>
            <pc:sldMk cId="3449016828" sldId="272"/>
            <ac:picMk id="8" creationId="{636F1331-812C-D1CB-5959-37639EF86A2C}"/>
          </ac:picMkLst>
        </pc:picChg>
        <pc:picChg chg="add mod">
          <ac:chgData name="서 동주" userId="89a32d37dbeaa49d" providerId="LiveId" clId="{C0129790-D60D-46FD-9973-EC2DF6DF1F13}" dt="2023-08-11T12:23:41.430" v="918" actId="1076"/>
          <ac:picMkLst>
            <pc:docMk/>
            <pc:sldMk cId="3449016828" sldId="272"/>
            <ac:picMk id="9" creationId="{F6E66949-283A-0354-13F9-7C47470AE9E1}"/>
          </ac:picMkLst>
        </pc:picChg>
        <pc:picChg chg="add mod">
          <ac:chgData name="서 동주" userId="89a32d37dbeaa49d" providerId="LiveId" clId="{C0129790-D60D-46FD-9973-EC2DF6DF1F13}" dt="2023-08-11T12:26:41.181" v="922" actId="1076"/>
          <ac:picMkLst>
            <pc:docMk/>
            <pc:sldMk cId="3449016828" sldId="272"/>
            <ac:picMk id="10" creationId="{ED03E65E-F8FE-C0E8-1739-68552CA86630}"/>
          </ac:picMkLst>
        </pc:picChg>
        <pc:picChg chg="add del mod">
          <ac:chgData name="서 동주" userId="89a32d37dbeaa49d" providerId="LiveId" clId="{C0129790-D60D-46FD-9973-EC2DF6DF1F13}" dt="2023-08-11T12:43:47.798" v="936" actId="478"/>
          <ac:picMkLst>
            <pc:docMk/>
            <pc:sldMk cId="3449016828" sldId="272"/>
            <ac:picMk id="16" creationId="{BC5C6407-B1F4-7C15-1221-EFB6DBC68FAC}"/>
          </ac:picMkLst>
        </pc:picChg>
        <pc:picChg chg="add mod">
          <ac:chgData name="서 동주" userId="89a32d37dbeaa49d" providerId="LiveId" clId="{C0129790-D60D-46FD-9973-EC2DF6DF1F13}" dt="2023-08-11T12:45:27.279" v="942" actId="1076"/>
          <ac:picMkLst>
            <pc:docMk/>
            <pc:sldMk cId="3449016828" sldId="272"/>
            <ac:picMk id="18" creationId="{FF730C91-B360-22B3-4B89-715390F490DB}"/>
          </ac:picMkLst>
        </pc:picChg>
        <pc:cxnChg chg="add mod">
          <ac:chgData name="서 동주" userId="89a32d37dbeaa49d" providerId="LiveId" clId="{C0129790-D60D-46FD-9973-EC2DF6DF1F13}" dt="2023-08-11T12:23:33.886" v="917" actId="14100"/>
          <ac:cxnSpMkLst>
            <pc:docMk/>
            <pc:sldMk cId="3449016828" sldId="272"/>
            <ac:cxnSpMk id="11" creationId="{474AA7FC-CD67-92D1-62DE-F1940AE16AC2}"/>
          </ac:cxnSpMkLst>
        </pc:cxnChg>
      </pc:sldChg>
      <pc:sldChg chg="addSp delSp modSp add mod">
        <pc:chgData name="서 동주" userId="89a32d37dbeaa49d" providerId="LiveId" clId="{C0129790-D60D-46FD-9973-EC2DF6DF1F13}" dt="2023-08-11T10:57:35.033" v="873" actId="1076"/>
        <pc:sldMkLst>
          <pc:docMk/>
          <pc:sldMk cId="593281132" sldId="273"/>
        </pc:sldMkLst>
        <pc:spChg chg="add mod">
          <ac:chgData name="서 동주" userId="89a32d37dbeaa49d" providerId="LiveId" clId="{C0129790-D60D-46FD-9973-EC2DF6DF1F13}" dt="2023-08-11T10:50:31.758" v="702" actId="1076"/>
          <ac:spMkLst>
            <pc:docMk/>
            <pc:sldMk cId="593281132" sldId="273"/>
            <ac:spMk id="21" creationId="{048BA4B1-0456-8F1C-81C2-A9B8DF90D733}"/>
          </ac:spMkLst>
        </pc:spChg>
        <pc:spChg chg="add mod">
          <ac:chgData name="서 동주" userId="89a32d37dbeaa49d" providerId="LiveId" clId="{C0129790-D60D-46FD-9973-EC2DF6DF1F13}" dt="2023-08-11T10:51:14.555" v="714" actId="1076"/>
          <ac:spMkLst>
            <pc:docMk/>
            <pc:sldMk cId="593281132" sldId="273"/>
            <ac:spMk id="22" creationId="{203F35DF-9990-8030-9FF0-A92DA4F65D82}"/>
          </ac:spMkLst>
        </pc:spChg>
        <pc:spChg chg="mod">
          <ac:chgData name="서 동주" userId="89a32d37dbeaa49d" providerId="LiveId" clId="{C0129790-D60D-46FD-9973-EC2DF6DF1F13}" dt="2023-08-11T09:56:26.465" v="190" actId="14100"/>
          <ac:spMkLst>
            <pc:docMk/>
            <pc:sldMk cId="593281132" sldId="273"/>
            <ac:spMk id="25" creationId="{00000000-0000-0000-0000-000000000000}"/>
          </ac:spMkLst>
        </pc:spChg>
        <pc:spChg chg="del">
          <ac:chgData name="서 동주" userId="89a32d37dbeaa49d" providerId="LiveId" clId="{C0129790-D60D-46FD-9973-EC2DF6DF1F13}" dt="2023-08-11T09:39:08.692" v="145" actId="478"/>
          <ac:spMkLst>
            <pc:docMk/>
            <pc:sldMk cId="593281132" sldId="273"/>
            <ac:spMk id="26" creationId="{00000000-0000-0000-0000-000000000000}"/>
          </ac:spMkLst>
        </pc:spChg>
        <pc:spChg chg="add mod">
          <ac:chgData name="서 동주" userId="89a32d37dbeaa49d" providerId="LiveId" clId="{C0129790-D60D-46FD-9973-EC2DF6DF1F13}" dt="2023-08-11T10:50:11.529" v="693" actId="1076"/>
          <ac:spMkLst>
            <pc:docMk/>
            <pc:sldMk cId="593281132" sldId="273"/>
            <ac:spMk id="29" creationId="{7C5EB778-AE33-85ED-7B75-3716B202C503}"/>
          </ac:spMkLst>
        </pc:spChg>
        <pc:spChg chg="add mod">
          <ac:chgData name="서 동주" userId="89a32d37dbeaa49d" providerId="LiveId" clId="{C0129790-D60D-46FD-9973-EC2DF6DF1F13}" dt="2023-08-11T10:53:40.134" v="795" actId="1076"/>
          <ac:spMkLst>
            <pc:docMk/>
            <pc:sldMk cId="593281132" sldId="273"/>
            <ac:spMk id="30" creationId="{CF6745ED-7E62-0E42-7E99-8C7A44EB6562}"/>
          </ac:spMkLst>
        </pc:spChg>
        <pc:spChg chg="add mod">
          <ac:chgData name="서 동주" userId="89a32d37dbeaa49d" providerId="LiveId" clId="{C0129790-D60D-46FD-9973-EC2DF6DF1F13}" dt="2023-08-11T10:50:48.637" v="706" actId="1076"/>
          <ac:spMkLst>
            <pc:docMk/>
            <pc:sldMk cId="593281132" sldId="273"/>
            <ac:spMk id="31" creationId="{D0C389A8-C09D-E322-8004-8A5218E55616}"/>
          </ac:spMkLst>
        </pc:spChg>
        <pc:spChg chg="add mod">
          <ac:chgData name="서 동주" userId="89a32d37dbeaa49d" providerId="LiveId" clId="{C0129790-D60D-46FD-9973-EC2DF6DF1F13}" dt="2023-08-11T10:54:23.934" v="801" actId="14100"/>
          <ac:spMkLst>
            <pc:docMk/>
            <pc:sldMk cId="593281132" sldId="273"/>
            <ac:spMk id="32" creationId="{B03F5738-F114-247E-D92B-E2BBB36BD4B5}"/>
          </ac:spMkLst>
        </pc:spChg>
        <pc:spChg chg="add mod">
          <ac:chgData name="서 동주" userId="89a32d37dbeaa49d" providerId="LiveId" clId="{C0129790-D60D-46FD-9973-EC2DF6DF1F13}" dt="2023-08-11T10:54:18.137" v="800" actId="14100"/>
          <ac:spMkLst>
            <pc:docMk/>
            <pc:sldMk cId="593281132" sldId="273"/>
            <ac:spMk id="35" creationId="{29075D05-D029-9299-7DBD-9A9E902BA7FD}"/>
          </ac:spMkLst>
        </pc:spChg>
        <pc:spChg chg="add mod">
          <ac:chgData name="서 동주" userId="89a32d37dbeaa49d" providerId="LiveId" clId="{C0129790-D60D-46FD-9973-EC2DF6DF1F13}" dt="2023-08-11T10:55:15.923" v="806" actId="1582"/>
          <ac:spMkLst>
            <pc:docMk/>
            <pc:sldMk cId="593281132" sldId="273"/>
            <ac:spMk id="36" creationId="{84FD2C13-8A7C-2AA1-14AB-EEDDA0577C7E}"/>
          </ac:spMkLst>
        </pc:spChg>
        <pc:spChg chg="add mod">
          <ac:chgData name="서 동주" userId="89a32d37dbeaa49d" providerId="LiveId" clId="{C0129790-D60D-46FD-9973-EC2DF6DF1F13}" dt="2023-08-11T10:55:57.181" v="862" actId="404"/>
          <ac:spMkLst>
            <pc:docMk/>
            <pc:sldMk cId="593281132" sldId="273"/>
            <ac:spMk id="38" creationId="{33C12D34-094E-472B-1F71-EFFAE956A7B4}"/>
          </ac:spMkLst>
        </pc:spChg>
        <pc:spChg chg="add mod">
          <ac:chgData name="서 동주" userId="89a32d37dbeaa49d" providerId="LiveId" clId="{C0129790-D60D-46FD-9973-EC2DF6DF1F13}" dt="2023-08-11T10:57:09.399" v="868" actId="1582"/>
          <ac:spMkLst>
            <pc:docMk/>
            <pc:sldMk cId="593281132" sldId="273"/>
            <ac:spMk id="39" creationId="{21A253DB-207C-CD5B-2B72-8AE6AE9B342F}"/>
          </ac:spMkLst>
        </pc:spChg>
        <pc:spChg chg="add mod">
          <ac:chgData name="서 동주" userId="89a32d37dbeaa49d" providerId="LiveId" clId="{C0129790-D60D-46FD-9973-EC2DF6DF1F13}" dt="2023-08-11T10:57:35.033" v="873" actId="1076"/>
          <ac:spMkLst>
            <pc:docMk/>
            <pc:sldMk cId="593281132" sldId="273"/>
            <ac:spMk id="40" creationId="{DA06F3D7-A8F2-4246-2FF3-E709381C2E3C}"/>
          </ac:spMkLst>
        </pc:spChg>
        <pc:grpChg chg="del">
          <ac:chgData name="서 동주" userId="89a32d37dbeaa49d" providerId="LiveId" clId="{C0129790-D60D-46FD-9973-EC2DF6DF1F13}" dt="2023-08-11T09:56:28.328" v="191" actId="478"/>
          <ac:grpSpMkLst>
            <pc:docMk/>
            <pc:sldMk cId="593281132" sldId="273"/>
            <ac:grpSpMk id="2" creationId="{00000000-0000-0000-0000-000000000000}"/>
          </ac:grpSpMkLst>
        </pc:grpChg>
        <pc:grpChg chg="mod">
          <ac:chgData name="서 동주" userId="89a32d37dbeaa49d" providerId="LiveId" clId="{C0129790-D60D-46FD-9973-EC2DF6DF1F13}" dt="2023-08-11T09:56:23.724" v="189" actId="14100"/>
          <ac:grpSpMkLst>
            <pc:docMk/>
            <pc:sldMk cId="593281132" sldId="273"/>
            <ac:grpSpMk id="23" creationId="{00000000-0000-0000-0000-000000000000}"/>
          </ac:grpSpMkLst>
        </pc:grpChg>
        <pc:graphicFrameChg chg="add del mod">
          <ac:chgData name="서 동주" userId="89a32d37dbeaa49d" providerId="LiveId" clId="{C0129790-D60D-46FD-9973-EC2DF6DF1F13}" dt="2023-08-11T10:31:30.802" v="276" actId="478"/>
          <ac:graphicFrameMkLst>
            <pc:docMk/>
            <pc:sldMk cId="593281132" sldId="273"/>
            <ac:graphicFrameMk id="9" creationId="{2F009BE6-F99B-8CD8-235D-0E5805F36EB0}"/>
          </ac:graphicFrameMkLst>
        </pc:graphicFrameChg>
        <pc:graphicFrameChg chg="add del mod">
          <ac:chgData name="서 동주" userId="89a32d37dbeaa49d" providerId="LiveId" clId="{C0129790-D60D-46FD-9973-EC2DF6DF1F13}" dt="2023-08-11T10:32:00.536" v="281" actId="478"/>
          <ac:graphicFrameMkLst>
            <pc:docMk/>
            <pc:sldMk cId="593281132" sldId="273"/>
            <ac:graphicFrameMk id="10" creationId="{ABC93848-7A49-4946-3534-9B63B238B001}"/>
          </ac:graphicFrameMkLst>
        </pc:graphicFrameChg>
        <pc:graphicFrameChg chg="add del mod">
          <ac:chgData name="서 동주" userId="89a32d37dbeaa49d" providerId="LiveId" clId="{C0129790-D60D-46FD-9973-EC2DF6DF1F13}" dt="2023-08-11T10:31:23.429" v="272" actId="478"/>
          <ac:graphicFrameMkLst>
            <pc:docMk/>
            <pc:sldMk cId="593281132" sldId="273"/>
            <ac:graphicFrameMk id="11" creationId="{512070CE-85A7-01F9-6D28-6CEBFB961907}"/>
          </ac:graphicFrameMkLst>
        </pc:graphicFrameChg>
        <pc:graphicFrameChg chg="add del mod">
          <ac:chgData name="서 동주" userId="89a32d37dbeaa49d" providerId="LiveId" clId="{C0129790-D60D-46FD-9973-EC2DF6DF1F13}" dt="2023-08-11T10:52:09.244" v="726" actId="478"/>
          <ac:graphicFrameMkLst>
            <pc:docMk/>
            <pc:sldMk cId="593281132" sldId="273"/>
            <ac:graphicFrameMk id="14" creationId="{975441D7-E5EB-DF2A-B056-17B456683952}"/>
          </ac:graphicFrameMkLst>
        </pc:graphicFrameChg>
        <pc:graphicFrameChg chg="add del mod">
          <ac:chgData name="서 동주" userId="89a32d37dbeaa49d" providerId="LiveId" clId="{C0129790-D60D-46FD-9973-EC2DF6DF1F13}" dt="2023-08-11T10:52:24.556" v="728" actId="478"/>
          <ac:graphicFrameMkLst>
            <pc:docMk/>
            <pc:sldMk cId="593281132" sldId="273"/>
            <ac:graphicFrameMk id="33" creationId="{61A57044-1ADB-7C95-83BC-40623A410E01}"/>
          </ac:graphicFrameMkLst>
        </pc:graphicFrameChg>
        <pc:graphicFrameChg chg="add mod">
          <ac:chgData name="서 동주" userId="89a32d37dbeaa49d" providerId="LiveId" clId="{C0129790-D60D-46FD-9973-EC2DF6DF1F13}" dt="2023-08-11T10:52:28.072" v="730" actId="1076"/>
          <ac:graphicFrameMkLst>
            <pc:docMk/>
            <pc:sldMk cId="593281132" sldId="273"/>
            <ac:graphicFrameMk id="34" creationId="{F07FDE92-80BD-F2D4-6EF4-7092F8C0A053}"/>
          </ac:graphicFrameMkLst>
        </pc:graphicFrameChg>
        <pc:graphicFrameChg chg="add del mod">
          <ac:chgData name="서 동주" userId="89a32d37dbeaa49d" providerId="LiveId" clId="{C0129790-D60D-46FD-9973-EC2DF6DF1F13}" dt="2023-08-11T10:55:19.984" v="808"/>
          <ac:graphicFrameMkLst>
            <pc:docMk/>
            <pc:sldMk cId="593281132" sldId="273"/>
            <ac:graphicFrameMk id="37" creationId="{59497541-CFB6-8BCC-4BAD-AC162E6F0A13}"/>
          </ac:graphicFrameMkLst>
        </pc:graphicFrameChg>
        <pc:picChg chg="add del mod">
          <ac:chgData name="서 동주" userId="89a32d37dbeaa49d" providerId="LiveId" clId="{C0129790-D60D-46FD-9973-EC2DF6DF1F13}" dt="2023-08-11T09:57:49.971" v="204" actId="478"/>
          <ac:picMkLst>
            <pc:docMk/>
            <pc:sldMk cId="593281132" sldId="273"/>
            <ac:picMk id="4" creationId="{D7FB39DB-E65A-8752-4B21-972606BF3FFF}"/>
          </ac:picMkLst>
        </pc:picChg>
        <pc:picChg chg="add del mod modCrop">
          <ac:chgData name="서 동주" userId="89a32d37dbeaa49d" providerId="LiveId" clId="{C0129790-D60D-46FD-9973-EC2DF6DF1F13}" dt="2023-08-11T09:57:51.209" v="206" actId="478"/>
          <ac:picMkLst>
            <pc:docMk/>
            <pc:sldMk cId="593281132" sldId="273"/>
            <ac:picMk id="5" creationId="{EF89B74C-90D9-7D86-2844-A7205B5C6A56}"/>
          </ac:picMkLst>
        </pc:picChg>
        <pc:picChg chg="add del mod modCrop">
          <ac:chgData name="서 동주" userId="89a32d37dbeaa49d" providerId="LiveId" clId="{C0129790-D60D-46FD-9973-EC2DF6DF1F13}" dt="2023-08-11T09:57:50.522" v="205" actId="478"/>
          <ac:picMkLst>
            <pc:docMk/>
            <pc:sldMk cId="593281132" sldId="273"/>
            <ac:picMk id="6" creationId="{4A88CC68-320C-8B16-F777-3C6A432F6BA3}"/>
          </ac:picMkLst>
        </pc:picChg>
        <pc:picChg chg="add mod">
          <ac:chgData name="서 동주" userId="89a32d37dbeaa49d" providerId="LiveId" clId="{C0129790-D60D-46FD-9973-EC2DF6DF1F13}" dt="2023-08-11T10:50:28.398" v="701" actId="14100"/>
          <ac:picMkLst>
            <pc:docMk/>
            <pc:sldMk cId="593281132" sldId="273"/>
            <ac:picMk id="8" creationId="{EBEC4F2E-54CB-CEEB-1B64-DBCE04FABED0}"/>
          </ac:picMkLst>
        </pc:picChg>
        <pc:picChg chg="add mod">
          <ac:chgData name="서 동주" userId="89a32d37dbeaa49d" providerId="LiveId" clId="{C0129790-D60D-46FD-9973-EC2DF6DF1F13}" dt="2023-08-11T10:50:43.573" v="705" actId="14100"/>
          <ac:picMkLst>
            <pc:docMk/>
            <pc:sldMk cId="593281132" sldId="273"/>
            <ac:picMk id="13" creationId="{0D79977D-49F9-32A5-B826-D7BCC260D258}"/>
          </ac:picMkLst>
        </pc:picChg>
        <pc:picChg chg="add mod">
          <ac:chgData name="서 동주" userId="89a32d37dbeaa49d" providerId="LiveId" clId="{C0129790-D60D-46FD-9973-EC2DF6DF1F13}" dt="2023-08-11T10:51:09.205" v="713" actId="14100"/>
          <ac:picMkLst>
            <pc:docMk/>
            <pc:sldMk cId="593281132" sldId="273"/>
            <ac:picMk id="16" creationId="{DE97D908-D83A-4A08-932B-0AEC7C64E573}"/>
          </ac:picMkLst>
        </pc:picChg>
        <pc:picChg chg="add mod">
          <ac:chgData name="서 동주" userId="89a32d37dbeaa49d" providerId="LiveId" clId="{C0129790-D60D-46FD-9973-EC2DF6DF1F13}" dt="2023-08-11T10:50:08.289" v="692" actId="1076"/>
          <ac:picMkLst>
            <pc:docMk/>
            <pc:sldMk cId="593281132" sldId="273"/>
            <ac:picMk id="18" creationId="{FC94494A-374C-8079-7090-712C0F146D07}"/>
          </ac:picMkLst>
        </pc:picChg>
        <pc:picChg chg="add mod">
          <ac:chgData name="서 동주" userId="89a32d37dbeaa49d" providerId="LiveId" clId="{C0129790-D60D-46FD-9973-EC2DF6DF1F13}" dt="2023-08-11T10:50:20.844" v="699" actId="1076"/>
          <ac:picMkLst>
            <pc:docMk/>
            <pc:sldMk cId="593281132" sldId="273"/>
            <ac:picMk id="20" creationId="{689A96AB-B089-D493-677B-18385439A341}"/>
          </ac:picMkLst>
        </pc:picChg>
      </pc:sldChg>
      <pc:sldChg chg="new del">
        <pc:chgData name="서 동주" userId="89a32d37dbeaa49d" providerId="LiveId" clId="{C0129790-D60D-46FD-9973-EC2DF6DF1F13}" dt="2023-08-11T09:37:53.375" v="60" actId="680"/>
        <pc:sldMkLst>
          <pc:docMk/>
          <pc:sldMk cId="1707409935" sldId="274"/>
        </pc:sldMkLst>
      </pc:sldChg>
      <pc:sldChg chg="addSp delSp modSp add mod">
        <pc:chgData name="서 동주" userId="89a32d37dbeaa49d" providerId="LiveId" clId="{C0129790-D60D-46FD-9973-EC2DF6DF1F13}" dt="2023-08-11T13:15:07.684" v="2161" actId="207"/>
        <pc:sldMkLst>
          <pc:docMk/>
          <pc:sldMk cId="3776935590" sldId="274"/>
        </pc:sldMkLst>
        <pc:spChg chg="mod">
          <ac:chgData name="서 동주" userId="89a32d37dbeaa49d" providerId="LiveId" clId="{C0129790-D60D-46FD-9973-EC2DF6DF1F13}" dt="2023-08-11T13:08:39.918" v="1679" actId="1036"/>
          <ac:spMkLst>
            <pc:docMk/>
            <pc:sldMk cId="3776935590" sldId="274"/>
            <ac:spMk id="4" creationId="{201313A8-E092-E752-7B66-5B606F31018F}"/>
          </ac:spMkLst>
        </pc:spChg>
        <pc:spChg chg="mod">
          <ac:chgData name="서 동주" userId="89a32d37dbeaa49d" providerId="LiveId" clId="{C0129790-D60D-46FD-9973-EC2DF6DF1F13}" dt="2023-08-11T13:08:39.918" v="1679" actId="1036"/>
          <ac:spMkLst>
            <pc:docMk/>
            <pc:sldMk cId="3776935590" sldId="274"/>
            <ac:spMk id="5" creationId="{32EC0522-48DA-6596-7A46-B141647F6BAD}"/>
          </ac:spMkLst>
        </pc:spChg>
        <pc:spChg chg="add mod">
          <ac:chgData name="서 동주" userId="89a32d37dbeaa49d" providerId="LiveId" clId="{C0129790-D60D-46FD-9973-EC2DF6DF1F13}" dt="2023-08-11T13:08:39.918" v="1679" actId="1036"/>
          <ac:spMkLst>
            <pc:docMk/>
            <pc:sldMk cId="3776935590" sldId="274"/>
            <ac:spMk id="8" creationId="{6C32B9F1-7605-6B49-86E8-42EF6D726D08}"/>
          </ac:spMkLst>
        </pc:spChg>
        <pc:spChg chg="add mod">
          <ac:chgData name="서 동주" userId="89a32d37dbeaa49d" providerId="LiveId" clId="{C0129790-D60D-46FD-9973-EC2DF6DF1F13}" dt="2023-08-11T13:08:39.918" v="1679" actId="1036"/>
          <ac:spMkLst>
            <pc:docMk/>
            <pc:sldMk cId="3776935590" sldId="274"/>
            <ac:spMk id="9" creationId="{DDDF7C3C-B4E0-411F-244C-038B763A6C8D}"/>
          </ac:spMkLst>
        </pc:spChg>
        <pc:spChg chg="add mod">
          <ac:chgData name="서 동주" userId="89a32d37dbeaa49d" providerId="LiveId" clId="{C0129790-D60D-46FD-9973-EC2DF6DF1F13}" dt="2023-08-11T13:08:50.575" v="1685" actId="1036"/>
          <ac:spMkLst>
            <pc:docMk/>
            <pc:sldMk cId="3776935590" sldId="274"/>
            <ac:spMk id="11" creationId="{3E3B4D35-DCB5-BA23-D8B4-ECA91723E5FE}"/>
          </ac:spMkLst>
        </pc:spChg>
        <pc:spChg chg="add mod">
          <ac:chgData name="서 동주" userId="89a32d37dbeaa49d" providerId="LiveId" clId="{C0129790-D60D-46FD-9973-EC2DF6DF1F13}" dt="2023-08-11T13:08:39.918" v="1679" actId="1036"/>
          <ac:spMkLst>
            <pc:docMk/>
            <pc:sldMk cId="3776935590" sldId="274"/>
            <ac:spMk id="12" creationId="{317EFECF-FF6E-5B98-8AE6-899044AAF752}"/>
          </ac:spMkLst>
        </pc:spChg>
        <pc:spChg chg="add mod">
          <ac:chgData name="서 동주" userId="89a32d37dbeaa49d" providerId="LiveId" clId="{C0129790-D60D-46FD-9973-EC2DF6DF1F13}" dt="2023-08-11T13:08:39.918" v="1679" actId="1036"/>
          <ac:spMkLst>
            <pc:docMk/>
            <pc:sldMk cId="3776935590" sldId="274"/>
            <ac:spMk id="13" creationId="{1FC3A66D-5760-2F72-9C1B-A7447176DB4A}"/>
          </ac:spMkLst>
        </pc:spChg>
        <pc:spChg chg="add mod">
          <ac:chgData name="서 동주" userId="89a32d37dbeaa49d" providerId="LiveId" clId="{C0129790-D60D-46FD-9973-EC2DF6DF1F13}" dt="2023-08-11T13:09:02.578" v="1693" actId="1036"/>
          <ac:spMkLst>
            <pc:docMk/>
            <pc:sldMk cId="3776935590" sldId="274"/>
            <ac:spMk id="14" creationId="{70B6E555-CA89-8C51-773A-7A3BA6EEF197}"/>
          </ac:spMkLst>
        </pc:spChg>
        <pc:spChg chg="add mod">
          <ac:chgData name="서 동주" userId="89a32d37dbeaa49d" providerId="LiveId" clId="{C0129790-D60D-46FD-9973-EC2DF6DF1F13}" dt="2023-08-11T13:15:07.684" v="2161" actId="207"/>
          <ac:spMkLst>
            <pc:docMk/>
            <pc:sldMk cId="3776935590" sldId="274"/>
            <ac:spMk id="16" creationId="{1456AF41-13A7-81C9-19D5-EDA310AE3A00}"/>
          </ac:spMkLst>
        </pc:spChg>
        <pc:spChg chg="mod">
          <ac:chgData name="서 동주" userId="89a32d37dbeaa49d" providerId="LiveId" clId="{C0129790-D60D-46FD-9973-EC2DF6DF1F13}" dt="2023-08-11T09:37:58.343" v="68"/>
          <ac:spMkLst>
            <pc:docMk/>
            <pc:sldMk cId="3776935590" sldId="274"/>
            <ac:spMk id="25" creationId="{00000000-0000-0000-0000-000000000000}"/>
          </ac:spMkLst>
        </pc:spChg>
        <pc:spChg chg="del">
          <ac:chgData name="서 동주" userId="89a32d37dbeaa49d" providerId="LiveId" clId="{C0129790-D60D-46FD-9973-EC2DF6DF1F13}" dt="2023-08-11T12:32:16.867" v="926" actId="478"/>
          <ac:spMkLst>
            <pc:docMk/>
            <pc:sldMk cId="3776935590" sldId="274"/>
            <ac:spMk id="26" creationId="{00000000-0000-0000-0000-000000000000}"/>
          </ac:spMkLst>
        </pc:spChg>
        <pc:grpChg chg="del">
          <ac:chgData name="서 동주" userId="89a32d37dbeaa49d" providerId="LiveId" clId="{C0129790-D60D-46FD-9973-EC2DF6DF1F13}" dt="2023-08-11T09:37:59.061" v="69" actId="478"/>
          <ac:grpSpMkLst>
            <pc:docMk/>
            <pc:sldMk cId="3776935590" sldId="274"/>
            <ac:grpSpMk id="2" creationId="{00000000-0000-0000-0000-000000000000}"/>
          </ac:grpSpMkLst>
        </pc:grpChg>
        <pc:grpChg chg="add mod">
          <ac:chgData name="서 동주" userId="89a32d37dbeaa49d" providerId="LiveId" clId="{C0129790-D60D-46FD-9973-EC2DF6DF1F13}" dt="2023-08-11T13:08:39.918" v="1679" actId="1036"/>
          <ac:grpSpMkLst>
            <pc:docMk/>
            <pc:sldMk cId="3776935590" sldId="274"/>
            <ac:grpSpMk id="3" creationId="{29D5A1D7-8732-28D8-5F57-5B372A8EBBBB}"/>
          </ac:grpSpMkLst>
        </pc:grpChg>
        <pc:picChg chg="add del mod">
          <ac:chgData name="서 동주" userId="89a32d37dbeaa49d" providerId="LiveId" clId="{C0129790-D60D-46FD-9973-EC2DF6DF1F13}" dt="2023-08-11T13:07:12.627" v="1656" actId="478"/>
          <ac:picMkLst>
            <pc:docMk/>
            <pc:sldMk cId="3776935590" sldId="274"/>
            <ac:picMk id="6" creationId="{6FD2CD49-E8C7-6D3D-84C5-42B8A9740212}"/>
          </ac:picMkLst>
        </pc:picChg>
        <pc:picChg chg="add mod">
          <ac:chgData name="서 동주" userId="89a32d37dbeaa49d" providerId="LiveId" clId="{C0129790-D60D-46FD-9973-EC2DF6DF1F13}" dt="2023-08-11T13:08:39.918" v="1679" actId="1036"/>
          <ac:picMkLst>
            <pc:docMk/>
            <pc:sldMk cId="3776935590" sldId="274"/>
            <ac:picMk id="7" creationId="{74C3B74D-2CDF-7F9A-EB5E-6372B8CA4ABA}"/>
          </ac:picMkLst>
        </pc:picChg>
        <pc:picChg chg="add mod">
          <ac:chgData name="서 동주" userId="89a32d37dbeaa49d" providerId="LiveId" clId="{C0129790-D60D-46FD-9973-EC2DF6DF1F13}" dt="2023-08-11T13:08:52.978" v="1686" actId="1036"/>
          <ac:picMkLst>
            <pc:docMk/>
            <pc:sldMk cId="3776935590" sldId="274"/>
            <ac:picMk id="10" creationId="{F8C49493-44AD-7014-689E-AF6190C28B94}"/>
          </ac:picMkLst>
        </pc:picChg>
        <pc:picChg chg="add mod">
          <ac:chgData name="서 동주" userId="89a32d37dbeaa49d" providerId="LiveId" clId="{C0129790-D60D-46FD-9973-EC2DF6DF1F13}" dt="2023-08-11T13:08:56.918" v="1690" actId="1036"/>
          <ac:picMkLst>
            <pc:docMk/>
            <pc:sldMk cId="3776935590" sldId="274"/>
            <ac:picMk id="15" creationId="{A1AFF0F6-EE47-FCE9-EAA7-8EE44C0148BA}"/>
          </ac:picMkLst>
        </pc:picChg>
      </pc:sldChg>
    </pc:docChg>
  </pc:docChgLst>
  <pc:docChgLst>
    <pc:chgData name="YW Cho" userId="62217e2e1eae4c9f" providerId="LiveId" clId="{E4138FD4-C9EA-4069-9189-7E396490ED0A}"/>
    <pc:docChg chg="modSld">
      <pc:chgData name="YW Cho" userId="62217e2e1eae4c9f" providerId="LiveId" clId="{E4138FD4-C9EA-4069-9189-7E396490ED0A}" dt="2023-08-22T12:46:20.057" v="0" actId="1076"/>
      <pc:docMkLst>
        <pc:docMk/>
      </pc:docMkLst>
      <pc:sldChg chg="modSp mod">
        <pc:chgData name="YW Cho" userId="62217e2e1eae4c9f" providerId="LiveId" clId="{E4138FD4-C9EA-4069-9189-7E396490ED0A}" dt="2023-08-22T12:46:20.057" v="0" actId="1076"/>
        <pc:sldMkLst>
          <pc:docMk/>
          <pc:sldMk cId="3449016828" sldId="272"/>
        </pc:sldMkLst>
        <pc:picChg chg="mod">
          <ac:chgData name="YW Cho" userId="62217e2e1eae4c9f" providerId="LiveId" clId="{E4138FD4-C9EA-4069-9189-7E396490ED0A}" dt="2023-08-22T12:46:20.057" v="0" actId="1076"/>
          <ac:picMkLst>
            <pc:docMk/>
            <pc:sldMk cId="3449016828" sldId="272"/>
            <ac:picMk id="18" creationId="{FF730C91-B360-22B3-4B89-715390F490D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4BC6E7A-B2BF-45C1-BE51-77E79705B7BA}" type="datetimeFigureOut">
              <a:rPr lang="ko-KR" altLang="en-US" smtClean="0"/>
              <a:pPr/>
              <a:t>2023-08-22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C55BD3-25E4-4E31-8F09-F1FE4C03B1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61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7F8-843A-45E9-BDB6-845DA1381DA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 descr="본선ot 최종타이틀 로고.png"/>
          <p:cNvPicPr>
            <a:picLocks noChangeAspect="1"/>
          </p:cNvPicPr>
          <p:nvPr userDrawn="1"/>
        </p:nvPicPr>
        <p:blipFill rotWithShape="1">
          <a:blip r:embed="rId2" cstate="print"/>
          <a:srcRect l="38342" b="50000"/>
          <a:stretch/>
        </p:blipFill>
        <p:spPr>
          <a:xfrm>
            <a:off x="863307" y="285723"/>
            <a:ext cx="2774706" cy="386143"/>
          </a:xfrm>
          <a:prstGeom prst="rect">
            <a:avLst/>
          </a:prstGeom>
          <a:effectLst/>
        </p:spPr>
      </p:pic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66136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3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C7C3-9615-4321-9483-104DEC2D077D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9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9E0C-95F3-4E6E-A1D5-C673CECE8CB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0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B632-5470-427E-9E21-3F8557D41A1E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8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43D7-C4D7-496C-8BB7-C2DAB2B71DC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4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5119-9CC5-4B18-82E7-CE043D2A5C68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1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70A9-0FAE-409E-911B-939E1589F99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12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A484-0CD2-4DE4-8FFD-7CE2E0F2B564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4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36F53-2C5F-49D5-90C6-DE65FEEE58E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0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8925-5E64-48B9-8952-84618BE08BB1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3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1E2C8-55B7-4562-8F3A-A61D99FA3CF3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 userDrawn="1"/>
        </p:nvSpPr>
        <p:spPr>
          <a:xfrm>
            <a:off x="66794" y="682951"/>
            <a:ext cx="9786791" cy="6121258"/>
          </a:xfrm>
          <a:prstGeom prst="roundRect">
            <a:avLst>
              <a:gd name="adj" fmla="val 33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707AC8-7DA3-422B-BE7E-73007A0FF333}" type="datetime1">
              <a:rPr lang="ko-KR" altLang="en-US" smtClean="0"/>
              <a:pPr/>
              <a:t>2023-08-22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38144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3F9D03E-0618-4C9F-BFBA-770B284B29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그림 12" descr="본선ot 최종타이틀 로고.png"/>
          <p:cNvPicPr>
            <a:picLocks noChangeAspect="1"/>
          </p:cNvPicPr>
          <p:nvPr userDrawn="1"/>
        </p:nvPicPr>
        <p:blipFill rotWithShape="1">
          <a:blip r:embed="rId14" cstate="print"/>
          <a:srcRect l="38342" b="50000"/>
          <a:stretch/>
        </p:blipFill>
        <p:spPr>
          <a:xfrm>
            <a:off x="863307" y="285723"/>
            <a:ext cx="2774706" cy="386143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44451"/>
            <a:ext cx="607714" cy="590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r="16866" b="50497"/>
          <a:stretch/>
        </p:blipFill>
        <p:spPr>
          <a:xfrm>
            <a:off x="866100" y="84306"/>
            <a:ext cx="2072591" cy="2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4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13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gif"/><Relationship Id="rId4" Type="http://schemas.openxmlformats.org/officeDocument/2006/relationships/video" Target="../media/media2.mp4"/><Relationship Id="rId9" Type="http://schemas.openxmlformats.org/officeDocument/2006/relationships/image" Target="../media/image15.gif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29424" y="1916832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1446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연구결과서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716538"/>
              </p:ext>
            </p:extLst>
          </p:nvPr>
        </p:nvGraphicFramePr>
        <p:xfrm>
          <a:off x="992560" y="4280322"/>
          <a:ext cx="7920880" cy="174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3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팀명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피쉬파워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연구주제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+mn-ea"/>
                        </a:rPr>
                        <a:t>저유속에서 발전 가능한 접이식 날개 수차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배동일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서동주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55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연구동기</a:t>
              </a:r>
            </a:p>
          </p:txBody>
        </p:sp>
      </p:grpSp>
      <p:pic>
        <p:nvPicPr>
          <p:cNvPr id="1028" name="Picture 4" descr="Dams, dam costs and damnable cost overruns - ScienceDirect">
            <a:extLst>
              <a:ext uri="{FF2B5EF4-FFF2-40B4-BE49-F238E27FC236}">
                <a16:creationId xmlns:a16="http://schemas.microsoft.com/office/drawing/2014/main" id="{8F3737E9-001B-2F45-9A0A-C833347C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8" y="3890537"/>
            <a:ext cx="2592288" cy="16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D3DAF-9A95-33B7-49A0-9B8AAD4B9677}"/>
              </a:ext>
            </a:extLst>
          </p:cNvPr>
          <p:cNvSpPr txBox="1"/>
          <p:nvPr/>
        </p:nvSpPr>
        <p:spPr>
          <a:xfrm>
            <a:off x="995304" y="352120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주변 환경 파괴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D9E2A-1210-F6D4-FC86-29996D5F4F25}"/>
              </a:ext>
            </a:extLst>
          </p:cNvPr>
          <p:cNvSpPr txBox="1"/>
          <p:nvPr/>
        </p:nvSpPr>
        <p:spPr>
          <a:xfrm>
            <a:off x="688042" y="55914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높은 초기 건설 비용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DDDBBE-D1A7-FF91-829C-A1E972772646}"/>
              </a:ext>
            </a:extLst>
          </p:cNvPr>
          <p:cNvSpPr/>
          <p:nvPr/>
        </p:nvSpPr>
        <p:spPr>
          <a:xfrm>
            <a:off x="3224808" y="3309827"/>
            <a:ext cx="864096" cy="792088"/>
          </a:xfrm>
          <a:prstGeom prst="rightArrow">
            <a:avLst/>
          </a:prstGeom>
          <a:solidFill>
            <a:srgbClr val="F696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" name="그림 9" descr="1200KW 수력발전 펠톤 터빈 발전기 - 수력 터빈, 수력 터빈 발전기, 수력 발전기 제조업체 Forster">
            <a:extLst>
              <a:ext uri="{FF2B5EF4-FFF2-40B4-BE49-F238E27FC236}">
                <a16:creationId xmlns:a16="http://schemas.microsoft.com/office/drawing/2014/main" id="{394365F5-6CB7-D5B2-FD56-C0D21E3BD7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7" r="16678" b="16714"/>
          <a:stretch/>
        </p:blipFill>
        <p:spPr bwMode="auto">
          <a:xfrm>
            <a:off x="6969224" y="1674872"/>
            <a:ext cx="2592288" cy="1834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 descr="카바조] 자동차 상식 #7. 캠 샤프트(=Cam Shaft)란? : 네이버 블로그">
            <a:extLst>
              <a:ext uri="{FF2B5EF4-FFF2-40B4-BE49-F238E27FC236}">
                <a16:creationId xmlns:a16="http://schemas.microsoft.com/office/drawing/2014/main" id="{DB7261B3-8250-38F5-6C9D-39C7797D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3890537"/>
            <a:ext cx="2378710" cy="1913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4129D-82BF-38F6-B536-17A8F480DB8A}"/>
              </a:ext>
            </a:extLst>
          </p:cNvPr>
          <p:cNvSpPr txBox="1"/>
          <p:nvPr/>
        </p:nvSpPr>
        <p:spPr>
          <a:xfrm>
            <a:off x="7329270" y="352362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펠톤 터빈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986E9-5EF0-035E-93E7-CB924D588A7E}"/>
              </a:ext>
            </a:extLst>
          </p:cNvPr>
          <p:cNvSpPr txBox="1"/>
          <p:nvPr/>
        </p:nvSpPr>
        <p:spPr>
          <a:xfrm>
            <a:off x="7077236" y="581610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Camshaft</a:t>
            </a:r>
            <a:r>
              <a:rPr lang="ko-KR" altLang="en-US" dirty="0"/>
              <a:t> 구조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88287B-A358-6309-5C7F-DA125DC4FCDF}"/>
              </a:ext>
            </a:extLst>
          </p:cNvPr>
          <p:cNvSpPr/>
          <p:nvPr/>
        </p:nvSpPr>
        <p:spPr>
          <a:xfrm rot="10800000">
            <a:off x="5912481" y="3309827"/>
            <a:ext cx="864096" cy="792088"/>
          </a:xfrm>
          <a:prstGeom prst="rightArrow">
            <a:avLst/>
          </a:prstGeom>
          <a:solidFill>
            <a:srgbClr val="F696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29D0DFA-5A64-D806-574A-862D75015C15}"/>
              </a:ext>
            </a:extLst>
          </p:cNvPr>
          <p:cNvSpPr/>
          <p:nvPr/>
        </p:nvSpPr>
        <p:spPr>
          <a:xfrm>
            <a:off x="4466583" y="2793257"/>
            <a:ext cx="1097280" cy="1097280"/>
          </a:xfrm>
          <a:prstGeom prst="flowChartConnector">
            <a:avLst/>
          </a:prstGeom>
          <a:solidFill>
            <a:srgbClr val="F69659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느린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유속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CC74DB0-CDDD-47F7-B5BF-737709E64486}"/>
              </a:ext>
            </a:extLst>
          </p:cNvPr>
          <p:cNvSpPr/>
          <p:nvPr/>
        </p:nvSpPr>
        <p:spPr>
          <a:xfrm>
            <a:off x="5023439" y="3795781"/>
            <a:ext cx="1097280" cy="1097280"/>
          </a:xfrm>
          <a:prstGeom prst="flowChartConnector">
            <a:avLst/>
          </a:prstGeom>
          <a:solidFill>
            <a:srgbClr val="F69659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E3F9207-750D-1FE1-6D94-9A18C6FC1AC0}"/>
              </a:ext>
            </a:extLst>
          </p:cNvPr>
          <p:cNvSpPr/>
          <p:nvPr/>
        </p:nvSpPr>
        <p:spPr>
          <a:xfrm>
            <a:off x="3909726" y="3795781"/>
            <a:ext cx="1097280" cy="1097280"/>
          </a:xfrm>
          <a:prstGeom prst="flowChartConnector">
            <a:avLst/>
          </a:prstGeom>
          <a:solidFill>
            <a:srgbClr val="F69659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지속가능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0E918-AB7B-9372-A61E-84EC1074013B}"/>
              </a:ext>
            </a:extLst>
          </p:cNvPr>
          <p:cNvSpPr txBox="1"/>
          <p:nvPr/>
        </p:nvSpPr>
        <p:spPr>
          <a:xfrm>
            <a:off x="5111117" y="4021255"/>
            <a:ext cx="87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접이식</a:t>
            </a:r>
            <a:endParaRPr lang="en-US" altLang="ko-KR" dirty="0"/>
          </a:p>
          <a:p>
            <a:pPr algn="ctr"/>
            <a:r>
              <a:rPr lang="ko-KR" altLang="en-US" dirty="0"/>
              <a:t>날개</a:t>
            </a:r>
          </a:p>
        </p:txBody>
      </p:sp>
      <p:pic>
        <p:nvPicPr>
          <p:cNvPr id="1038" name="Picture 14" descr="Tens of thousands of fish dead after California wildfire washes debris into  river | CBC Radio">
            <a:extLst>
              <a:ext uri="{FF2B5EF4-FFF2-40B4-BE49-F238E27FC236}">
                <a16:creationId xmlns:a16="http://schemas.microsoft.com/office/drawing/2014/main" id="{D851DDD1-981A-AC8C-B4E7-10091A69A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9"/>
          <a:stretch/>
        </p:blipFill>
        <p:spPr bwMode="auto">
          <a:xfrm>
            <a:off x="491604" y="1782411"/>
            <a:ext cx="2655685" cy="166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6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연구과정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</p:grpSp>
      <p:pic>
        <p:nvPicPr>
          <p:cNvPr id="3" name="Google Shape;83;p8" descr="컴퓨터, 전자제품, 출력 장치, 사무용품이(가) 표시된 사진&#10;&#10;자동 생성된 설명">
            <a:extLst>
              <a:ext uri="{FF2B5EF4-FFF2-40B4-BE49-F238E27FC236}">
                <a16:creationId xmlns:a16="http://schemas.microsoft.com/office/drawing/2014/main" id="{33AF1124-C2D6-FC39-16AA-9388CA4FDE46}"/>
              </a:ext>
            </a:extLst>
          </p:cNvPr>
          <p:cNvPicPr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2" t="12931" r="34436" b="18471"/>
          <a:stretch/>
        </p:blipFill>
        <p:spPr>
          <a:xfrm>
            <a:off x="848544" y="1772816"/>
            <a:ext cx="2304256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가구, 벽, 실내, 흑백이(가) 표시된 사진&#10;&#10;자동 생성된 설명">
            <a:extLst>
              <a:ext uri="{FF2B5EF4-FFF2-40B4-BE49-F238E27FC236}">
                <a16:creationId xmlns:a16="http://schemas.microsoft.com/office/drawing/2014/main" id="{48AB28AF-BD9E-FA1F-73FC-7A8370534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1" t="1992" r="10675" b="4116"/>
          <a:stretch/>
        </p:blipFill>
        <p:spPr bwMode="auto">
          <a:xfrm>
            <a:off x="3800872" y="1772816"/>
            <a:ext cx="2490710" cy="2160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7F5220-E1C5-0EFA-3FDD-183557725D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12" y="1772816"/>
            <a:ext cx="2880318" cy="2160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8DDCEA-E5DF-27C8-D37C-BCEFB2DB0A3C}"/>
              </a:ext>
            </a:extLst>
          </p:cNvPr>
          <p:cNvSpPr txBox="1"/>
          <p:nvPr/>
        </p:nvSpPr>
        <p:spPr>
          <a:xfrm>
            <a:off x="562724" y="3957442"/>
            <a:ext cx="31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FRW( Free Rotating Wheel)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1D388-A460-D6D6-8F3E-094F6879C861}"/>
              </a:ext>
            </a:extLst>
          </p:cNvPr>
          <p:cNvSpPr txBox="1"/>
          <p:nvPr/>
        </p:nvSpPr>
        <p:spPr>
          <a:xfrm>
            <a:off x="3584848" y="395744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ADW(Angle Defined Wheel)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D2508-7C9F-7EFE-45C9-623F0146C059}"/>
              </a:ext>
            </a:extLst>
          </p:cNvPr>
          <p:cNvSpPr txBox="1"/>
          <p:nvPr/>
        </p:nvSpPr>
        <p:spPr>
          <a:xfrm>
            <a:off x="416496" y="4437112"/>
            <a:ext cx="422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날개 회전 가능 각도 범위 조정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각에 따라 수직 단면적이 달라져 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회전력 발생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날개 개수 </a:t>
            </a:r>
            <a:r>
              <a:rPr lang="en-US" altLang="ko-KR" sz="1500" dirty="0"/>
              <a:t>3,4,5 </a:t>
            </a:r>
            <a:r>
              <a:rPr lang="ko-KR" altLang="en-US" sz="1500" dirty="0"/>
              <a:t>개 등 조정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팔꿈치 관절 구조 응용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E536D-A113-7D1F-C4A0-30B7A94F88F1}"/>
              </a:ext>
            </a:extLst>
          </p:cNvPr>
          <p:cNvSpPr txBox="1"/>
          <p:nvPr/>
        </p:nvSpPr>
        <p:spPr>
          <a:xfrm>
            <a:off x="3578384" y="4401169"/>
            <a:ext cx="4224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날개들의 운동이 서로 구속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Camshaft </a:t>
            </a:r>
            <a:r>
              <a:rPr lang="ko-KR" altLang="en-US" sz="1500" dirty="0"/>
              <a:t>구조 응용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날개 개수 </a:t>
            </a:r>
            <a:r>
              <a:rPr lang="en-US" altLang="ko-KR" sz="1500" dirty="0"/>
              <a:t>3,4,5</a:t>
            </a:r>
            <a:r>
              <a:rPr lang="ko-KR" altLang="en-US" sz="1500" dirty="0"/>
              <a:t>개 등 조정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0D69B-3B9C-428C-228D-6AFC014531FE}"/>
              </a:ext>
            </a:extLst>
          </p:cNvPr>
          <p:cNvSpPr txBox="1"/>
          <p:nvPr/>
        </p:nvSpPr>
        <p:spPr>
          <a:xfrm>
            <a:off x="6609184" y="4437112"/>
            <a:ext cx="42246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모터를 사용하여 물 회전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데이터 측정을 위한 다양한 장치</a:t>
            </a:r>
            <a:endParaRPr lang="en-US" altLang="ko-K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가변 높이 축</a:t>
            </a:r>
            <a:endParaRPr lang="en-US" altLang="ko-K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수차 회전 수 측정기</a:t>
            </a:r>
            <a:endParaRPr lang="en-US" altLang="ko-K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유속 측정기</a:t>
            </a:r>
            <a:endParaRPr lang="en-US" altLang="ko-K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무게 추 가방</a:t>
            </a:r>
            <a:endParaRPr lang="en-US" altLang="ko-K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67D6F-7E45-ED27-854B-6004FFEB1070}"/>
              </a:ext>
            </a:extLst>
          </p:cNvPr>
          <p:cNvSpPr txBox="1"/>
          <p:nvPr/>
        </p:nvSpPr>
        <p:spPr>
          <a:xfrm>
            <a:off x="7473280" y="399464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실험 장치</a:t>
            </a:r>
          </a:p>
        </p:txBody>
      </p:sp>
    </p:spTree>
    <p:extLst>
      <p:ext uri="{BB962C8B-B14F-4D97-AF65-F5344CB8AC3E}">
        <p14:creationId xmlns:p14="http://schemas.microsoft.com/office/powerpoint/2010/main" val="38306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8"/>
            <a:ext cx="6045928" cy="523220"/>
            <a:chOff x="4172873" y="1556792"/>
            <a:chExt cx="2940367" cy="378134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98478" cy="37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연구과정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-FRW 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이론적 분석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</a:p>
          </p:txBody>
        </p:sp>
      </p:grpSp>
      <p:pic>
        <p:nvPicPr>
          <p:cNvPr id="3" name="그림 2" descr="원, 도표, 라인, 그림이(가) 표시된 사진&#10;&#10;자동 생성된 설명">
            <a:extLst>
              <a:ext uri="{FF2B5EF4-FFF2-40B4-BE49-F238E27FC236}">
                <a16:creationId xmlns:a16="http://schemas.microsoft.com/office/drawing/2014/main" id="{40070BE2-42AE-24A1-F924-D58E6C79BB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1" r="20731"/>
          <a:stretch/>
        </p:blipFill>
        <p:spPr bwMode="auto">
          <a:xfrm>
            <a:off x="602928" y="1844824"/>
            <a:ext cx="2968625" cy="2456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 descr="폰트, 타이포그래피, 서예, 친필이(가) 표시된 사진&#10;&#10;자동 생성된 설명">
            <a:extLst>
              <a:ext uri="{FF2B5EF4-FFF2-40B4-BE49-F238E27FC236}">
                <a16:creationId xmlns:a16="http://schemas.microsoft.com/office/drawing/2014/main" id="{E16D86BC-3662-15EA-BB3B-404D3C224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36" y="4731060"/>
            <a:ext cx="1406525" cy="198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B6E12E-523C-181B-50D1-6A115DABB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4" y="4956760"/>
            <a:ext cx="1047750" cy="34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1A8FB2-F418-7820-60ED-768A97873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5013987"/>
            <a:ext cx="1885315" cy="28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7DF59-92F5-8C82-41FE-2380DC524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453" y="4686292"/>
            <a:ext cx="2187575" cy="28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6F1331-812C-D1CB-5959-37639EF86A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5445224"/>
            <a:ext cx="4752528" cy="22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E66949-283A-0354-13F9-7C47470AE9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60" y="5827946"/>
            <a:ext cx="4732456" cy="46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nyConv.com__실험영상 (1)">
            <a:hlinkClick r:id="" action="ppaction://media"/>
            <a:extLst>
              <a:ext uri="{FF2B5EF4-FFF2-40B4-BE49-F238E27FC236}">
                <a16:creationId xmlns:a16="http://schemas.microsoft.com/office/drawing/2014/main" id="{ED03E65E-F8FE-C0E8-1739-68552CA86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77136" y="2934046"/>
            <a:ext cx="2628369" cy="35044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4AA7FC-CD67-92D1-62DE-F1940AE16AC2}"/>
              </a:ext>
            </a:extLst>
          </p:cNvPr>
          <p:cNvCxnSpPr>
            <a:cxnSpLocks/>
          </p:cNvCxnSpPr>
          <p:nvPr/>
        </p:nvCxnSpPr>
        <p:spPr>
          <a:xfrm>
            <a:off x="5241032" y="1700808"/>
            <a:ext cx="0" cy="48245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B42B6E-C781-B06F-2D71-91FC68B7F875}"/>
              </a:ext>
            </a:extLst>
          </p:cNvPr>
          <p:cNvSpPr/>
          <p:nvPr/>
        </p:nvSpPr>
        <p:spPr>
          <a:xfrm>
            <a:off x="5745088" y="2780928"/>
            <a:ext cx="3672407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adw 리얼">
            <a:hlinkClick r:id="" action="ppaction://media"/>
            <a:extLst>
              <a:ext uri="{FF2B5EF4-FFF2-40B4-BE49-F238E27FC236}">
                <a16:creationId xmlns:a16="http://schemas.microsoft.com/office/drawing/2014/main" id="{FF730C91-B360-22B3-4B89-715390F490D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 rot="5400000">
            <a:off x="6223983" y="1619861"/>
            <a:ext cx="2534673" cy="26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1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4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8"/>
            <a:ext cx="5613880" cy="523220"/>
            <a:chOff x="4172873" y="1556792"/>
            <a:chExt cx="2940367" cy="378134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760432" cy="37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연구과정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-ADW CFD, 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효율 분석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BEC4F2E-54CB-CEEB-1B64-DBCE04FA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949411"/>
            <a:ext cx="2448272" cy="16198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79977D-49F9-32A5-B826-D7BCC260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9" y="1944544"/>
            <a:ext cx="4379933" cy="1846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97D908-D83A-4A08-932B-0AEC7C64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640" y="1689003"/>
            <a:ext cx="2303394" cy="18469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94494A-374C-8079-7090-712C0F146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5" y="4265215"/>
            <a:ext cx="2655462" cy="16459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9A96AB-B089-D493-677B-18385439A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385" y="4265215"/>
            <a:ext cx="2624844" cy="16459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8BA4B1-0456-8F1C-81C2-A9B8DF90D733}"/>
              </a:ext>
            </a:extLst>
          </p:cNvPr>
          <p:cNvSpPr txBox="1"/>
          <p:nvPr/>
        </p:nvSpPr>
        <p:spPr>
          <a:xfrm>
            <a:off x="200472" y="3656529"/>
            <a:ext cx="295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Flap</a:t>
            </a:r>
            <a:r>
              <a:rPr lang="ko-KR" altLang="en-US" sz="1400" dirty="0"/>
              <a:t>을 각도별로 </a:t>
            </a:r>
            <a:r>
              <a:rPr lang="en-US" altLang="ko-KR" sz="1400" dirty="0"/>
              <a:t>CFD</a:t>
            </a:r>
            <a:r>
              <a:rPr lang="ko-KR" altLang="en-US" sz="1400" dirty="0"/>
              <a:t>를 통해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F35DF-9990-8030-9FF0-A92DA4F65D82}"/>
              </a:ext>
            </a:extLst>
          </p:cNvPr>
          <p:cNvSpPr txBox="1"/>
          <p:nvPr/>
        </p:nvSpPr>
        <p:spPr>
          <a:xfrm>
            <a:off x="7682334" y="3530910"/>
            <a:ext cx="295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Flap</a:t>
            </a:r>
            <a:r>
              <a:rPr lang="ko-KR" altLang="en-US" sz="1400" dirty="0"/>
              <a:t>별 총 토크의 크기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5EB778-AE33-85ED-7B75-3716B202C503}"/>
              </a:ext>
            </a:extLst>
          </p:cNvPr>
          <p:cNvSpPr txBox="1"/>
          <p:nvPr/>
        </p:nvSpPr>
        <p:spPr>
          <a:xfrm>
            <a:off x="316245" y="6065024"/>
            <a:ext cx="295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Flap</a:t>
            </a:r>
            <a:r>
              <a:rPr lang="ko-KR" altLang="en-US" sz="1400" dirty="0"/>
              <a:t>별 각도에 따른 </a:t>
            </a:r>
            <a:r>
              <a:rPr lang="en-US" altLang="ko-KR" sz="1400" dirty="0"/>
              <a:t>y</a:t>
            </a:r>
            <a:r>
              <a:rPr lang="ko-KR" altLang="en-US" sz="1400" dirty="0"/>
              <a:t>축 방향 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6745ED-7E62-0E42-7E99-8C7A44EB6562}"/>
              </a:ext>
            </a:extLst>
          </p:cNvPr>
          <p:cNvSpPr txBox="1"/>
          <p:nvPr/>
        </p:nvSpPr>
        <p:spPr>
          <a:xfrm>
            <a:off x="3021339" y="6058155"/>
            <a:ext cx="295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Flap</a:t>
            </a:r>
            <a:r>
              <a:rPr lang="ko-KR" altLang="en-US" sz="1400" dirty="0"/>
              <a:t>별 각도에 따른 </a:t>
            </a:r>
            <a:r>
              <a:rPr lang="en-US" altLang="ko-KR" sz="1400" dirty="0"/>
              <a:t>z</a:t>
            </a:r>
            <a:r>
              <a:rPr lang="ko-KR" altLang="en-US" sz="1400" dirty="0"/>
              <a:t>축 방향 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389A8-C09D-E322-8004-8A5218E55616}"/>
              </a:ext>
            </a:extLst>
          </p:cNvPr>
          <p:cNvSpPr txBox="1"/>
          <p:nvPr/>
        </p:nvSpPr>
        <p:spPr>
          <a:xfrm>
            <a:off x="3325034" y="3838687"/>
            <a:ext cx="3772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CFD </a:t>
            </a:r>
            <a:r>
              <a:rPr lang="ko-KR" altLang="en-US" sz="1400" dirty="0"/>
              <a:t>데이터를 통해 총 토크 크기 구하기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F5738-F114-247E-D92B-E2BBB36BD4B5}"/>
              </a:ext>
            </a:extLst>
          </p:cNvPr>
          <p:cNvSpPr txBox="1"/>
          <p:nvPr/>
        </p:nvSpPr>
        <p:spPr>
          <a:xfrm>
            <a:off x="6322274" y="5450697"/>
            <a:ext cx="3095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기존의 물레방아보다 높은 효율을 가짐을 알 수 있다</a:t>
            </a:r>
            <a:r>
              <a:rPr lang="en-US" altLang="ko-KR" sz="1400" dirty="0"/>
              <a:t>!</a:t>
            </a:r>
          </a:p>
          <a:p>
            <a:r>
              <a:rPr lang="en-US" altLang="ko-KR" sz="1400" dirty="0"/>
              <a:t>Flap </a:t>
            </a:r>
            <a:r>
              <a:rPr lang="ko-KR" altLang="en-US" sz="1400" dirty="0"/>
              <a:t>중 </a:t>
            </a:r>
            <a:r>
              <a:rPr lang="en-US" altLang="ko-KR" sz="1400" dirty="0"/>
              <a:t>FullCapsuleFlap</a:t>
            </a:r>
            <a:r>
              <a:rPr lang="ko-KR" altLang="en-US" sz="1400" dirty="0"/>
              <a:t>이 가장 높은 효율을 보인다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07FDE92-80BD-F2D4-6EF4-7092F8C0A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93256"/>
              </p:ext>
            </p:extLst>
          </p:nvPr>
        </p:nvGraphicFramePr>
        <p:xfrm>
          <a:off x="6249144" y="4304963"/>
          <a:ext cx="3225800" cy="109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383669115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62123254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9761480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304553885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raw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waterwheel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198643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FullCapsuleFlap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21047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15006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1296317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HalfCapsuleFlap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20919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16910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124%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51608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StraightFlap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17318.79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14618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118%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75765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StraightFlapWF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16452.22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13530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122%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825570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075D05-D029-9299-7DBD-9A9E902BA7FD}"/>
              </a:ext>
            </a:extLst>
          </p:cNvPr>
          <p:cNvSpPr/>
          <p:nvPr/>
        </p:nvSpPr>
        <p:spPr>
          <a:xfrm>
            <a:off x="6322274" y="5450698"/>
            <a:ext cx="3023214" cy="922104"/>
          </a:xfrm>
          <a:prstGeom prst="rect">
            <a:avLst/>
          </a:prstGeom>
          <a:noFill/>
          <a:ln>
            <a:solidFill>
              <a:srgbClr val="F696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왼쪽 35">
            <a:extLst>
              <a:ext uri="{FF2B5EF4-FFF2-40B4-BE49-F238E27FC236}">
                <a16:creationId xmlns:a16="http://schemas.microsoft.com/office/drawing/2014/main" id="{84FD2C13-8A7C-2AA1-14AB-EEDDA0577C7E}"/>
              </a:ext>
            </a:extLst>
          </p:cNvPr>
          <p:cNvSpPr/>
          <p:nvPr/>
        </p:nvSpPr>
        <p:spPr>
          <a:xfrm>
            <a:off x="4423847" y="3358867"/>
            <a:ext cx="216024" cy="140265"/>
          </a:xfrm>
          <a:prstGeom prst="leftArrow">
            <a:avLst/>
          </a:prstGeom>
          <a:solidFill>
            <a:srgbClr val="F6965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C12D34-094E-472B-1F71-EFFAE956A7B4}"/>
              </a:ext>
            </a:extLst>
          </p:cNvPr>
          <p:cNvSpPr txBox="1"/>
          <p:nvPr/>
        </p:nvSpPr>
        <p:spPr>
          <a:xfrm>
            <a:off x="4639871" y="3290580"/>
            <a:ext cx="3772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힘으로 토크 구하기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A253DB-207C-CD5B-2B72-8AE6AE9B342F}"/>
              </a:ext>
            </a:extLst>
          </p:cNvPr>
          <p:cNvSpPr/>
          <p:nvPr/>
        </p:nvSpPr>
        <p:spPr>
          <a:xfrm>
            <a:off x="416495" y="4304963"/>
            <a:ext cx="5293733" cy="20798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DA06F3D7-A8F2-4246-2FF3-E709381C2E3C}"/>
              </a:ext>
            </a:extLst>
          </p:cNvPr>
          <p:cNvSpPr/>
          <p:nvPr/>
        </p:nvSpPr>
        <p:spPr>
          <a:xfrm rot="16200000">
            <a:off x="1620683" y="4011263"/>
            <a:ext cx="216024" cy="140265"/>
          </a:xfrm>
          <a:prstGeom prst="leftArrow">
            <a:avLst/>
          </a:prstGeom>
          <a:solidFill>
            <a:srgbClr val="F6965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281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D5A1D7-8732-28D8-5F57-5B372A8EBBBB}"/>
              </a:ext>
            </a:extLst>
          </p:cNvPr>
          <p:cNvGrpSpPr/>
          <p:nvPr/>
        </p:nvGrpSpPr>
        <p:grpSpPr>
          <a:xfrm>
            <a:off x="491247" y="3989452"/>
            <a:ext cx="3146765" cy="523221"/>
            <a:chOff x="4172873" y="1556792"/>
            <a:chExt cx="2940367" cy="3781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1313A8-E092-E752-7B66-5B606F31018F}"/>
                </a:ext>
              </a:extLst>
            </p:cNvPr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EC0522-48DA-6596-7A46-B141647F6BAD}"/>
                </a:ext>
              </a:extLst>
            </p:cNvPr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기대효과</a:t>
              </a:r>
            </a:p>
          </p:txBody>
        </p:sp>
      </p:grpSp>
      <p:pic>
        <p:nvPicPr>
          <p:cNvPr id="7" name="Picture 2" descr="돈 - 무료 비즈니스 및 금융개 아이콘">
            <a:extLst>
              <a:ext uri="{FF2B5EF4-FFF2-40B4-BE49-F238E27FC236}">
                <a16:creationId xmlns:a16="http://schemas.microsoft.com/office/drawing/2014/main" id="{74C3B74D-2CDF-7F9A-EB5E-6372B8CA4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4952704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32B9F1-7605-6B49-86E8-42EF6D726D08}"/>
              </a:ext>
            </a:extLst>
          </p:cNvPr>
          <p:cNvSpPr txBox="1"/>
          <p:nvPr/>
        </p:nvSpPr>
        <p:spPr>
          <a:xfrm>
            <a:off x="491247" y="4543903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높은 경제성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F7C3C-B4E0-411F-244C-038B763A6C8D}"/>
              </a:ext>
            </a:extLst>
          </p:cNvPr>
          <p:cNvSpPr txBox="1"/>
          <p:nvPr/>
        </p:nvSpPr>
        <p:spPr>
          <a:xfrm>
            <a:off x="3406824" y="4492328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광폭 저속 수로</a:t>
            </a:r>
            <a:r>
              <a:rPr lang="en-US" altLang="ko-KR" dirty="0"/>
              <a:t>!</a:t>
            </a:r>
          </a:p>
        </p:txBody>
      </p:sp>
      <p:pic>
        <p:nvPicPr>
          <p:cNvPr id="10" name="Picture 4" descr="나가라강 - 위키백과, 우리 모두의 백과사전">
            <a:extLst>
              <a:ext uri="{FF2B5EF4-FFF2-40B4-BE49-F238E27FC236}">
                <a16:creationId xmlns:a16="http://schemas.microsoft.com/office/drawing/2014/main" id="{F8C49493-44AD-7014-689E-AF6190C2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295" y="4936545"/>
            <a:ext cx="1832588" cy="137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3B4D35-DCB5-BA23-D8B4-ECA91723E5FE}"/>
              </a:ext>
            </a:extLst>
          </p:cNvPr>
          <p:cNvSpPr txBox="1"/>
          <p:nvPr/>
        </p:nvSpPr>
        <p:spPr>
          <a:xfrm>
            <a:off x="3440365" y="6372036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댐 없이 건설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EFECF-FF6E-5B98-8AE6-899044AAF752}"/>
              </a:ext>
            </a:extLst>
          </p:cNvPr>
          <p:cNvSpPr txBox="1"/>
          <p:nvPr/>
        </p:nvSpPr>
        <p:spPr>
          <a:xfrm>
            <a:off x="491247" y="6332622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대형화 쉬움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3A66D-5760-2F72-9C1B-A7447176DB4A}"/>
              </a:ext>
            </a:extLst>
          </p:cNvPr>
          <p:cNvSpPr txBox="1"/>
          <p:nvPr/>
        </p:nvSpPr>
        <p:spPr>
          <a:xfrm>
            <a:off x="6250925" y="4512673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환경친화적</a:t>
            </a:r>
            <a:r>
              <a:rPr lang="en-US" altLang="ko-KR" dirty="0"/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B6E555-CA89-8C51-773A-7A3BA6EEF197}"/>
              </a:ext>
            </a:extLst>
          </p:cNvPr>
          <p:cNvSpPr txBox="1"/>
          <p:nvPr/>
        </p:nvSpPr>
        <p:spPr>
          <a:xfrm>
            <a:off x="6293836" y="6372036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물고기가 좋아함</a:t>
            </a:r>
          </a:p>
        </p:txBody>
      </p:sp>
      <p:pic>
        <p:nvPicPr>
          <p:cNvPr id="15" name="Picture 8" descr="도리도 니모처럼 되면 어떡하지? - 티타임즈">
            <a:extLst>
              <a:ext uri="{FF2B5EF4-FFF2-40B4-BE49-F238E27FC236}">
                <a16:creationId xmlns:a16="http://schemas.microsoft.com/office/drawing/2014/main" id="{A1AFF0F6-EE47-FCE9-EAA7-8EE44C014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t="8000" r="22731" b="15351"/>
          <a:stretch/>
        </p:blipFill>
        <p:spPr bwMode="auto">
          <a:xfrm>
            <a:off x="6753200" y="4899850"/>
            <a:ext cx="1368152" cy="140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56AF41-13A7-81C9-19D5-EDA310AE3A00}"/>
              </a:ext>
            </a:extLst>
          </p:cNvPr>
          <p:cNvSpPr txBox="1"/>
          <p:nvPr/>
        </p:nvSpPr>
        <p:spPr>
          <a:xfrm>
            <a:off x="508470" y="1695709"/>
            <a:ext cx="8693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수차의 날개는 형상에 따라 추력 특성이 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추력 특성에 최적화 </a:t>
            </a:r>
            <a:r>
              <a:rPr lang="ko-KR" altLang="en-US" dirty="0"/>
              <a:t>시켜 날개를 접음으로써 효율적인 수차를 만들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최적화 시킨 날개와 날개의 운동을 가지고 설계한 </a:t>
            </a:r>
            <a:r>
              <a:rPr lang="en-US" altLang="ko-KR" dirty="0"/>
              <a:t>ADW </a:t>
            </a:r>
            <a:r>
              <a:rPr lang="ko-KR" altLang="en-US" dirty="0"/>
              <a:t>는 일반적인 물레방아에 비해 최대 </a:t>
            </a:r>
            <a:r>
              <a:rPr lang="en-US" altLang="ko-KR" dirty="0">
                <a:solidFill>
                  <a:srgbClr val="FF0000"/>
                </a:solidFill>
              </a:rPr>
              <a:t>140%</a:t>
            </a:r>
            <a:r>
              <a:rPr lang="ko-KR" altLang="en-US" dirty="0">
                <a:solidFill>
                  <a:srgbClr val="FF0000"/>
                </a:solidFill>
              </a:rPr>
              <a:t>의 효율을 </a:t>
            </a:r>
            <a:r>
              <a:rPr lang="ko-KR" altLang="en-US" dirty="0"/>
              <a:t>가진다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6935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263</Words>
  <Application>Microsoft Office PowerPoint</Application>
  <PresentationFormat>A4 용지(210x297mm)</PresentationFormat>
  <Paragraphs>80</Paragraphs>
  <Slides>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YW Cho</cp:lastModifiedBy>
  <cp:revision>73</cp:revision>
  <dcterms:created xsi:type="dcterms:W3CDTF">2015-07-06T08:24:30Z</dcterms:created>
  <dcterms:modified xsi:type="dcterms:W3CDTF">2023-08-22T12:46:30Z</dcterms:modified>
</cp:coreProperties>
</file>